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758" r:id="rId2"/>
    <p:sldId id="753" r:id="rId3"/>
    <p:sldId id="723" r:id="rId4"/>
    <p:sldId id="705" r:id="rId5"/>
    <p:sldId id="759" r:id="rId6"/>
    <p:sldId id="760" r:id="rId7"/>
    <p:sldId id="761" r:id="rId8"/>
    <p:sldId id="762" r:id="rId9"/>
    <p:sldId id="763" r:id="rId10"/>
    <p:sldId id="764" r:id="rId11"/>
    <p:sldId id="765" r:id="rId12"/>
    <p:sldId id="766" r:id="rId13"/>
    <p:sldId id="755" r:id="rId14"/>
    <p:sldId id="768" r:id="rId15"/>
    <p:sldId id="769" r:id="rId16"/>
    <p:sldId id="767" r:id="rId17"/>
    <p:sldId id="770" r:id="rId18"/>
    <p:sldId id="771" r:id="rId19"/>
    <p:sldId id="772" r:id="rId20"/>
    <p:sldId id="773" r:id="rId21"/>
    <p:sldId id="774" r:id="rId22"/>
    <p:sldId id="775" r:id="rId23"/>
    <p:sldId id="776" r:id="rId24"/>
    <p:sldId id="777" r:id="rId2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65" autoAdjust="0"/>
    <p:restoredTop sz="73445" autoAdjust="0"/>
  </p:normalViewPr>
  <p:slideViewPr>
    <p:cSldViewPr>
      <p:cViewPr varScale="1">
        <p:scale>
          <a:sx n="136" d="100"/>
          <a:sy n="136" d="100"/>
        </p:scale>
        <p:origin x="2024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4/18/19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68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0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2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14:53 – 15:47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the sixth hour had come, there was darkness over the whole land until the ninth hour.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at the ninth hour Jesus cried with a loud voice, “Eloi, Eloi,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lema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sabachthani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?” which means, “My God, my God, why have you forsaken me?”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some of the bystanders hearing it said, “Behold, he is calling Elijah.”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someone ran and filled a sponge with sour wine, put it on a reed and gave it to him to drink, saying, “Wait, let us see whether Elijah will come to take him down.”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uttered a loud cry and breathed his last.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curtain of the temple was torn in two, from top to bottom.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8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when the centurion, who stood facing him, saw that in this way he breathed his last, he said, “Truly this man was the Son of God!”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152400"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There were also women looking on from a distance, among whom were Mary Magdalene, and Mary the mother of James the younger and of </a:t>
            </a:r>
            <a:r>
              <a:rPr lang="en-AU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Joses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and Salome.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When he was in Galilee, they followed him and ministered to him, and there were also many other women who came up with him to Jerusalem.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7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42 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evening had come, since it was the day of Preparation, that is, the day before the Sabbath,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43 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Joseph of Arimathea, a respected member of the council, who was also himself looking for the kingdom of God, took courage and went to Pilate and asked for the body of Jesus.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44 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Pilate was surprised to hear that he should have already died.  And summoning the centurion, he asked him whether he was already dead.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45 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he learned from the centurion that he was dead, he granted the corpse to Joseph.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46 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Joseph bought a linen shroud, and taking him down, wrapped him in the linen shroud and laid him in a tomb that had been cut out of the rock.  And he rolled a stone against the entrance of the tomb.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47 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Mary Magdalene and Mary the mother of </a:t>
            </a:r>
            <a:r>
              <a:rPr lang="en-AU" sz="27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Joses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saw where he was laid.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39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0459" y="28577"/>
            <a:ext cx="5953709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Crucifixion of Jesus</a:t>
            </a:r>
            <a:endParaRPr lang="en-AU" sz="24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966070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Mark focuses on the humiliation of Jesus.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mocking;  insults;  torment;  teasing;  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Humiliation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Rejection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Abandonment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09E99D-F7C2-0F4E-860D-1B37C2659236}"/>
              </a:ext>
            </a:extLst>
          </p:cNvPr>
          <p:cNvSpPr txBox="1"/>
          <p:nvPr/>
        </p:nvSpPr>
        <p:spPr>
          <a:xfrm>
            <a:off x="27913" y="596738"/>
            <a:ext cx="9116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was the greatest cost?  Excruciating pain?  Death (Loss of mortal life)?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70ABD-5577-C44A-A013-0152836A2638}"/>
              </a:ext>
            </a:extLst>
          </p:cNvPr>
          <p:cNvSpPr txBox="1"/>
          <p:nvPr/>
        </p:nvSpPr>
        <p:spPr>
          <a:xfrm>
            <a:off x="27913" y="2779161"/>
            <a:ext cx="5912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1EC015-75E0-DA4D-8EF8-6BDD589145C4}"/>
              </a:ext>
            </a:extLst>
          </p:cNvPr>
          <p:cNvSpPr txBox="1"/>
          <p:nvPr/>
        </p:nvSpPr>
        <p:spPr>
          <a:xfrm>
            <a:off x="13561" y="3166829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Psalm that begins in despair, but ends in triumph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Begins with the way it appears – abandoned by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things are not as they appear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Continues to have faith in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Will be rescued from death (even if he dies first)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74B9AE-6E94-2141-B1A1-3BACB13183EC}"/>
              </a:ext>
            </a:extLst>
          </p:cNvPr>
          <p:cNvSpPr/>
          <p:nvPr/>
        </p:nvSpPr>
        <p:spPr>
          <a:xfrm>
            <a:off x="5796136" y="2788329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–   Points us to Psalm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/>
      <p:bldP spid="7" grpId="0"/>
      <p:bldP spid="10" grpId="0" uiExpand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09E99D-F7C2-0F4E-860D-1B37C2659236}"/>
              </a:ext>
            </a:extLst>
          </p:cNvPr>
          <p:cNvSpPr txBox="1"/>
          <p:nvPr/>
        </p:nvSpPr>
        <p:spPr>
          <a:xfrm>
            <a:off x="27913" y="596738"/>
            <a:ext cx="911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Australians all, let us rejoice....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66D5D9-1A9A-404F-A528-84FEEDCA06B7}"/>
              </a:ext>
            </a:extLst>
          </p:cNvPr>
          <p:cNvSpPr txBox="1"/>
          <p:nvPr/>
        </p:nvSpPr>
        <p:spPr>
          <a:xfrm>
            <a:off x="-9324" y="1783277"/>
            <a:ext cx="911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Once a Jolly Swagman....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95EB0D-03E4-E642-ACF2-0B1809A37E19}"/>
              </a:ext>
            </a:extLst>
          </p:cNvPr>
          <p:cNvSpPr txBox="1"/>
          <p:nvPr/>
        </p:nvSpPr>
        <p:spPr>
          <a:xfrm>
            <a:off x="4664" y="3029971"/>
            <a:ext cx="9116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Been shearing sheep, we been mustering stock;</a:t>
            </a:r>
          </a:p>
          <a:p>
            <a:r>
              <a:rPr lang="en-US" sz="2400" dirty="0">
                <a:solidFill>
                  <a:schemeClr val="bg1"/>
                </a:solidFill>
              </a:rPr>
              <a:t>We been culling out roos, we been spraying the crops....</a:t>
            </a:r>
          </a:p>
        </p:txBody>
      </p:sp>
    </p:spTree>
    <p:extLst>
      <p:ext uri="{BB962C8B-B14F-4D97-AF65-F5344CB8AC3E}">
        <p14:creationId xmlns:p14="http://schemas.microsoft.com/office/powerpoint/2010/main" val="401721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0459" y="28577"/>
            <a:ext cx="5953709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Crucifixion of Jesus</a:t>
            </a:r>
            <a:endParaRPr lang="en-AU" sz="24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966070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Mark focuses on the humiliation of Jesus.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mocking;  insults;  torment;  teasing;  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Humiliation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Rejection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Abandonment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09E99D-F7C2-0F4E-860D-1B37C2659236}"/>
              </a:ext>
            </a:extLst>
          </p:cNvPr>
          <p:cNvSpPr txBox="1"/>
          <p:nvPr/>
        </p:nvSpPr>
        <p:spPr>
          <a:xfrm>
            <a:off x="27913" y="596738"/>
            <a:ext cx="9116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was the greatest cost?  Excruciating pain?  Death (Loss of mortal life)?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70ABD-5577-C44A-A013-0152836A2638}"/>
              </a:ext>
            </a:extLst>
          </p:cNvPr>
          <p:cNvSpPr txBox="1"/>
          <p:nvPr/>
        </p:nvSpPr>
        <p:spPr>
          <a:xfrm>
            <a:off x="27912" y="2779161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r>
              <a:rPr lang="en-US" sz="2000" dirty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rgbClr val="FFFF00"/>
                </a:solidFill>
              </a:rPr>
              <a:t>–   Points us to Psalm 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1EC015-75E0-DA4D-8EF8-6BDD589145C4}"/>
              </a:ext>
            </a:extLst>
          </p:cNvPr>
          <p:cNvSpPr txBox="1"/>
          <p:nvPr/>
        </p:nvSpPr>
        <p:spPr>
          <a:xfrm>
            <a:off x="13561" y="3166829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Psalm that begins in despair, but ends in triumph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Begins with the way it appears – abandoned by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things are not as they appear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Continues to have faith in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Will be rescued from death (even if he dies first)</a:t>
            </a:r>
          </a:p>
        </p:txBody>
      </p:sp>
    </p:spTree>
    <p:extLst>
      <p:ext uri="{BB962C8B-B14F-4D97-AF65-F5344CB8AC3E}">
        <p14:creationId xmlns:p14="http://schemas.microsoft.com/office/powerpoint/2010/main" val="343212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6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6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the choirmaster: according to The Doe of the Dawn. A Psalm of David.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My God, my God, why have you forsaken me?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Why are you so far from saving me, from the words of my groaning?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O my God, I cry by day, but you do not answer,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by night, but I find no rest.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Yet you are holy,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enthroned on the praises of Israel.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In you our fathers trusted;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they trusted, and you delivered them.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To you they cried and were rescued;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in you they trusted and were not put to shame.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84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But I am a worm and not a man,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scorned by mankind and despised by the people.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who see me mock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they make mouths at me; they wag their heads;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“He trusts in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let him deliver him;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him rescue him, for he delights in him!”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0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Yet you are he who took me from the womb;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you made me trust you at my mother’s breasts.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On you was I cast from my birth,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from my mother’s womb you have been my God.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Be not far from me,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trouble is near,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there is none to help. </a:t>
            </a:r>
          </a:p>
          <a:p>
            <a:pPr marL="609600" indent="-203200">
              <a:spcAft>
                <a:spcPts val="0"/>
              </a:spcAft>
            </a:pP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Many bulls encompass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strong bulls of Bashan surround me;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open wide their mouths at me,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like a ravening and roaring lion.</a:t>
            </a:r>
          </a:p>
        </p:txBody>
      </p:sp>
    </p:spTree>
    <p:extLst>
      <p:ext uri="{BB962C8B-B14F-4D97-AF65-F5344CB8AC3E}">
        <p14:creationId xmlns:p14="http://schemas.microsoft.com/office/powerpoint/2010/main" val="3531276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am poured out like water,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all my bones are out of joint;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my heart is like wax;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 is melted within my breast;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my strength is dried up like a potsherd,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my tongue sticks to my jaws;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you lay me in the dust of death.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16 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dogs encompass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company of evildoers encircles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they have pierced my hands and feet—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can count all my bones—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they stare and gloat over me;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divide my garments among them,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for my clothing they cast lots.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0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14:53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they led Jesus to the high priest.  And all the chief priests and the elders and the scribes came together.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Peter had followed him at a distance, right into the courtyard of the high priest.  And he was sitting with the guards and warming himself at the fire.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Now the chief priests and the whole council were seeking testimony against Jesus to put him to death, but they found none.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many bore false witness against him, but their testimony did not agree.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some stood up and bore false witness against him, saying,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“We heard him say, ‘I will destroy this temple that is made with hands, and in three days I will build another, not made with hands.’ 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Yet even about this their testimony did not agree.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640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But you, O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do not be far off!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 you my help, come quickly to my aid!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Deliver my soul from the sword,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precious life from the power of the dog!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4064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Save me from the mouth of the lion!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You have rescued me from the horns of the wild oxen!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94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I will tell of your name to my brothers;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 the midst of the congregation I will praise you: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You who fear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praise him!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All you offspring of Jacob, glorify him,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stand in awe of him, all you offspring of Israel!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he has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despised or abhorred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 affliction of the afflicted,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he has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hidden his face from him,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</a:t>
            </a:r>
            <a:r>
              <a:rPr lang="en-AU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has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heard, when he cried to him.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90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From you comes my praise in the great congregation;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vows I will perform before those who fear him.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 afflicted shall eat and be satisfied;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those who seek him shall praise the </a:t>
            </a:r>
            <a:r>
              <a:rPr lang="en-AU" sz="2800" u="sng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May your hearts live forever!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the ends of the earth shall remember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turn to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and all the families of the nations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shall worship before you.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For kingship belongs to the </a:t>
            </a:r>
            <a:r>
              <a:rPr lang="en-AU" sz="2800" cap="small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Lord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rules over the nations.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65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All the prosperous of the earth eat and worship;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before him shall bow all who go down to the dust,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even the one who could not keep himself alive.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u="sng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Posterity shall serve him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 shall be told of the Lord to the coming generation;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they shall come and proclaim his righteousness to a people yet unborn,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that he has done it.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943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829" y="-26347"/>
            <a:ext cx="5953709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Crucifixion of Jesus</a:t>
            </a:r>
            <a:endParaRPr lang="en-AU" sz="2400" b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9" y="710638"/>
            <a:ext cx="72728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Mark focuses on the humiliation of Jesus.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mocking;  insults;  torment;  teasing;  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Humiliation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Rejection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Abandonment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09E99D-F7C2-0F4E-860D-1B37C2659236}"/>
              </a:ext>
            </a:extLst>
          </p:cNvPr>
          <p:cNvSpPr txBox="1"/>
          <p:nvPr/>
        </p:nvSpPr>
        <p:spPr>
          <a:xfrm>
            <a:off x="-16220" y="433104"/>
            <a:ext cx="9116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was the greatest cost?  Excruciating pain?  Death (Loss of mortal life)?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70ABD-5577-C44A-A013-0152836A2638}"/>
              </a:ext>
            </a:extLst>
          </p:cNvPr>
          <p:cNvSpPr txBox="1"/>
          <p:nvPr/>
        </p:nvSpPr>
        <p:spPr>
          <a:xfrm>
            <a:off x="7256" y="2457390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“My God, My God, Why have you forsaken me?”</a:t>
            </a:r>
            <a:r>
              <a:rPr lang="en-US" sz="2000" dirty="0">
                <a:solidFill>
                  <a:schemeClr val="bg1"/>
                </a:solidFill>
              </a:rPr>
              <a:t>   </a:t>
            </a:r>
            <a:r>
              <a:rPr lang="en-US" sz="2000" dirty="0">
                <a:solidFill>
                  <a:srgbClr val="FFFF00"/>
                </a:solidFill>
              </a:rPr>
              <a:t>–   Points us to Psalm 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1EC015-75E0-DA4D-8EF8-6BDD589145C4}"/>
              </a:ext>
            </a:extLst>
          </p:cNvPr>
          <p:cNvSpPr txBox="1"/>
          <p:nvPr/>
        </p:nvSpPr>
        <p:spPr>
          <a:xfrm>
            <a:off x="21609" y="2782020"/>
            <a:ext cx="91160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 Psalm that begins in despair, but ends in triumph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Begins with the way it appears – abandoned by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things are not as they appear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Continues to have faith in God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Will be rescued from death (even if he dies first)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E68C23-30D0-BB4E-98CD-DA344258109C}"/>
              </a:ext>
            </a:extLst>
          </p:cNvPr>
          <p:cNvSpPr/>
          <p:nvPr/>
        </p:nvSpPr>
        <p:spPr>
          <a:xfrm>
            <a:off x="899592" y="4512454"/>
            <a:ext cx="7272808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AU" sz="20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Things are not as they appear</a:t>
            </a:r>
          </a:p>
          <a:p>
            <a:pPr algn="ctr">
              <a:spcAft>
                <a:spcPts val="300"/>
              </a:spcAft>
            </a:pPr>
            <a:r>
              <a:rPr lang="en-AU" sz="20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hasn’t deserted Jesus.</a:t>
            </a:r>
          </a:p>
          <a:p>
            <a:pPr algn="ctr">
              <a:spcAft>
                <a:spcPts val="300"/>
              </a:spcAft>
            </a:pPr>
            <a:r>
              <a:rPr lang="en-AU" sz="20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Posterity (future generations) shall serve Him</a:t>
            </a:r>
          </a:p>
        </p:txBody>
      </p:sp>
    </p:spTree>
    <p:extLst>
      <p:ext uri="{BB962C8B-B14F-4D97-AF65-F5344CB8AC3E}">
        <p14:creationId xmlns:p14="http://schemas.microsoft.com/office/powerpoint/2010/main" val="337870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high priest stood up in the midst and asked Jesus, “Have you no answer to make?  What is it that these men testify against you?”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he remained silent and made no answer.  Again the high priest asked him, “Are you the Christ, the Son of the Blessed?”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said, “I am, and you will see the Son of Man seated at the right hand of Power, and coming with the clouds of heaven.”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high priest tore his garments and said, “What further witnesses do we need?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You have heard his blasphemy.  What is your decision?”  And they all condemned him as deserving death.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some began to spit on him and to cover his face and to strike him, saying to him, “Prophesy!”  And the guards received him with blows.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5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66 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as Peter was below in the courtyard, one of the servant girls of the high priest came,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67 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seeing Peter warming himself, she looked at him and said, “You also were with the Nazarene, Jesus.”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68 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he denied it, saying, “I neither know nor understand what you mean.”  And he went out into the gateway and the rooster crowed.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69 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servant girl saw him and began again to say to the bystanders, “This man is one of them.”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70 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again he denied it.  And after a little while the bystanders again said to Peter, “Certainly you are one of them, for you are a Galilean.”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71 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he began to invoke a curse on himself and to swear, “I do not know this man of whom you speak.”  </a:t>
            </a: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72 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immediately the rooster crowed a second time.  And Peter remembered how Jesus had said to him, “Before the rooster crows twice, you will deny me three times.”  And he broke down and wept.</a:t>
            </a:r>
            <a:r>
              <a:rPr lang="en-AU" sz="2400" dirty="0">
                <a:solidFill>
                  <a:schemeClr val="bg1"/>
                </a:solidFill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as soon as it was morning, the chief priests held a consultation with the elders and scribes and the whole council.  And they bound Jesus and led him away and delivered him over to Pilate.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asked him, “Are you the King of the Jews?”  And he answered him, “You have said so.”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chief priests accused him of many things.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again asked him, “Have you no answer to make?  See how many charges they bring against you.”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Jesus made no further answer, so that Pilate was amazed.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6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Now at the feast he used to release for them one prisoner for whom they asked.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among the rebels in prison, who had committed murder in the insurrection, there was a man called Barabbas.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crowd came up and began to ask Pilate to do as he usually did for them.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answered them, saying, “Do you want me to release for you the King of the Jews?”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he perceived that it was out of envy that the chief priests had delivered him up.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the chief priests stirred up the crowd to have him release for them Barabbas instead.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again said to them, “Then what shall I do with the man you call the King of the Jews?”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cried out again, “Crucify him.”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Pilate said to them, “Why?  What evil has he done?”  But they shouted all the more, “Crucify him.”  </a:t>
            </a:r>
            <a:r>
              <a:rPr lang="en-AU" sz="25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5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Pilate, wishing to satisfy the crowd, released for them Barabbas, and having scourged Jesus, he delivered him to be crucified.</a:t>
            </a:r>
            <a:r>
              <a:rPr lang="en-AU" sz="2500" dirty="0">
                <a:solidFill>
                  <a:schemeClr val="bg1"/>
                </a:solidFill>
              </a:rPr>
              <a:t> </a:t>
            </a:r>
            <a:endParaRPr lang="en-GB" sz="25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1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soldiers led him away inside the palace (that is, the governor’s headquarters), and they called together the whole battalion.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clothed him in a purple cloak, and twisting together a crown of thorns, they put it on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began to salute him, “Hail, King of the Jews!”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were striking his head with a reed and spitting on him and kneeling down in homage to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when they had mocked him, they stripped him of the purple cloak and put his own clothes on him.  And they led him out to crucify him.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2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0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compelled a passer-by, Simon of Cyrene, who was coming in from the country, the father of Alexander and Rufus, to carry his cross.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brought him to the place called Golgotha (which means Place of a Skull).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offered him wine mixed with myrrh, but he did not take it.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crucified him and divided his garments among them, casting lots for them, to decide what each should take.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it was the third hour when they crucified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inscription of the charge against him read, “The King of the Jews.”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5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with him they crucified two robbers, one on his right and one on his left.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those who passed by derided him, wagging their heads and saying, “Aha! You who would destroy the temple and rebuild it in three days,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save yourself, and come down from the cross!”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So also the chief priests with the scribes mocked him to one another, saying, “He saved others; he cannot save himself.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the Christ, the King of Israel, come down now from the cross that we may see and believe.”  Those who were crucified with him also reviled him. 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723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70994</TotalTime>
  <Words>391</Words>
  <Application>Microsoft Macintosh PowerPoint</Application>
  <PresentationFormat>On-screen Show (16:10)</PresentationFormat>
  <Paragraphs>143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1381</cp:revision>
  <cp:lastPrinted>2019-04-18T06:04:46Z</cp:lastPrinted>
  <dcterms:created xsi:type="dcterms:W3CDTF">2016-11-04T06:28:01Z</dcterms:created>
  <dcterms:modified xsi:type="dcterms:W3CDTF">2019-04-18T06:10:38Z</dcterms:modified>
</cp:coreProperties>
</file>